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E0D5-6459-41F8-BCB2-A98A3C60273D}" type="datetimeFigureOut">
              <a:rPr lang="es-ES_tradnl" smtClean="0"/>
              <a:pPr/>
              <a:t>13/04/2015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308E-1944-4B4A-8DC2-2175B3D5E175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E0D5-6459-41F8-BCB2-A98A3C60273D}" type="datetimeFigureOut">
              <a:rPr lang="es-ES_tradnl" smtClean="0"/>
              <a:pPr/>
              <a:t>13/04/2015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308E-1944-4B4A-8DC2-2175B3D5E175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E0D5-6459-41F8-BCB2-A98A3C60273D}" type="datetimeFigureOut">
              <a:rPr lang="es-ES_tradnl" smtClean="0"/>
              <a:pPr/>
              <a:t>13/04/2015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308E-1944-4B4A-8DC2-2175B3D5E175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E0D5-6459-41F8-BCB2-A98A3C60273D}" type="datetimeFigureOut">
              <a:rPr lang="es-ES_tradnl" smtClean="0"/>
              <a:pPr/>
              <a:t>13/04/2015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308E-1944-4B4A-8DC2-2175B3D5E175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E0D5-6459-41F8-BCB2-A98A3C60273D}" type="datetimeFigureOut">
              <a:rPr lang="es-ES_tradnl" smtClean="0"/>
              <a:pPr/>
              <a:t>13/04/2015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308E-1944-4B4A-8DC2-2175B3D5E175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E0D5-6459-41F8-BCB2-A98A3C60273D}" type="datetimeFigureOut">
              <a:rPr lang="es-ES_tradnl" smtClean="0"/>
              <a:pPr/>
              <a:t>13/04/2015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308E-1944-4B4A-8DC2-2175B3D5E175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E0D5-6459-41F8-BCB2-A98A3C60273D}" type="datetimeFigureOut">
              <a:rPr lang="es-ES_tradnl" smtClean="0"/>
              <a:pPr/>
              <a:t>13/04/2015</a:t>
            </a:fld>
            <a:endParaRPr lang="es-ES_trad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308E-1944-4B4A-8DC2-2175B3D5E175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E0D5-6459-41F8-BCB2-A98A3C60273D}" type="datetimeFigureOut">
              <a:rPr lang="es-ES_tradnl" smtClean="0"/>
              <a:pPr/>
              <a:t>13/04/2015</a:t>
            </a:fld>
            <a:endParaRPr lang="es-ES_trad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308E-1944-4B4A-8DC2-2175B3D5E175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E0D5-6459-41F8-BCB2-A98A3C60273D}" type="datetimeFigureOut">
              <a:rPr lang="es-ES_tradnl" smtClean="0"/>
              <a:pPr/>
              <a:t>13/04/2015</a:t>
            </a:fld>
            <a:endParaRPr lang="es-ES_trad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308E-1944-4B4A-8DC2-2175B3D5E175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E0D5-6459-41F8-BCB2-A98A3C60273D}" type="datetimeFigureOut">
              <a:rPr lang="es-ES_tradnl" smtClean="0"/>
              <a:pPr/>
              <a:t>13/04/2015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308E-1944-4B4A-8DC2-2175B3D5E175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FE0D5-6459-41F8-BCB2-A98A3C60273D}" type="datetimeFigureOut">
              <a:rPr lang="es-ES_tradnl" smtClean="0"/>
              <a:pPr/>
              <a:t>13/04/2015</a:t>
            </a:fld>
            <a:endParaRPr lang="es-ES_trad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D308E-1944-4B4A-8DC2-2175B3D5E175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_trad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_trad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FE0D5-6459-41F8-BCB2-A98A3C60273D}" type="datetimeFigureOut">
              <a:rPr lang="es-ES_tradnl" smtClean="0"/>
              <a:pPr/>
              <a:t>13/04/2015</a:t>
            </a:fld>
            <a:endParaRPr lang="es-ES_trad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D308E-1944-4B4A-8DC2-2175B3D5E175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275856" y="548680"/>
            <a:ext cx="2060821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s-ES_tradnl" dirty="0" smtClean="0"/>
              <a:t>DIRECTORA GENEAL</a:t>
            </a:r>
          </a:p>
          <a:p>
            <a:r>
              <a:rPr lang="es-ES_tradnl" dirty="0" smtClean="0"/>
              <a:t>Patricia </a:t>
            </a:r>
            <a:r>
              <a:rPr lang="es-ES_tradnl" dirty="0" smtClean="0"/>
              <a:t>C</a:t>
            </a:r>
            <a:endParaRPr lang="es-ES_tradnl" dirty="0"/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4067944" y="1412776"/>
            <a:ext cx="432048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1043608" y="1916832"/>
            <a:ext cx="72008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3923928" y="1988840"/>
            <a:ext cx="72008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7740352" y="1916832"/>
            <a:ext cx="72008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251520" y="2276872"/>
            <a:ext cx="2376264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_tradnl" sz="1400" dirty="0" smtClean="0"/>
              <a:t>DIRECTORA DE MARKETING</a:t>
            </a:r>
          </a:p>
          <a:p>
            <a:pPr algn="ctr"/>
            <a:r>
              <a:rPr lang="es-ES_tradnl" sz="1400" dirty="0" smtClean="0"/>
              <a:t>Alba </a:t>
            </a:r>
            <a:r>
              <a:rPr lang="es-ES_tradnl" sz="1400" dirty="0" smtClean="0"/>
              <a:t>S</a:t>
            </a:r>
            <a:endParaRPr lang="es-ES_tradnl" sz="1400" dirty="0" smtClean="0"/>
          </a:p>
        </p:txBody>
      </p:sp>
      <p:sp>
        <p:nvSpPr>
          <p:cNvPr id="48" name="TextBox 47"/>
          <p:cNvSpPr txBox="1"/>
          <p:nvPr/>
        </p:nvSpPr>
        <p:spPr>
          <a:xfrm>
            <a:off x="3275856" y="2276872"/>
            <a:ext cx="2448272" cy="73866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_tradnl" sz="1400" dirty="0" smtClean="0"/>
              <a:t>DIRECTORA DE </a:t>
            </a:r>
            <a:r>
              <a:rPr lang="es-ES_tradnl" sz="1400" dirty="0" smtClean="0"/>
              <a:t>FINANZAS </a:t>
            </a:r>
            <a:endParaRPr lang="es-ES_tradnl" sz="1400" dirty="0" smtClean="0"/>
          </a:p>
          <a:p>
            <a:r>
              <a:rPr lang="es-ES_tradnl" sz="1400" dirty="0" smtClean="0"/>
              <a:t>Y CONTABILIDAD</a:t>
            </a:r>
          </a:p>
          <a:p>
            <a:r>
              <a:rPr lang="es-ES_tradnl" sz="1400" dirty="0" smtClean="0"/>
              <a:t>Alicia </a:t>
            </a:r>
            <a:r>
              <a:rPr lang="es-ES_tradnl" sz="1400" dirty="0" smtClean="0"/>
              <a:t>C</a:t>
            </a:r>
            <a:endParaRPr lang="es-ES_tradnl" sz="1400" dirty="0"/>
          </a:p>
        </p:txBody>
      </p:sp>
      <p:sp>
        <p:nvSpPr>
          <p:cNvPr id="49" name="TextBox 48"/>
          <p:cNvSpPr txBox="1"/>
          <p:nvPr/>
        </p:nvSpPr>
        <p:spPr>
          <a:xfrm>
            <a:off x="6732240" y="2276872"/>
            <a:ext cx="2016224" cy="73866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_tradnl" sz="1400" dirty="0" smtClean="0"/>
              <a:t>DIRECTORA DE </a:t>
            </a:r>
          </a:p>
          <a:p>
            <a:r>
              <a:rPr lang="es-ES_tradnl" sz="1400" dirty="0" smtClean="0"/>
              <a:t>RECURSOS HUMANOS</a:t>
            </a:r>
          </a:p>
          <a:p>
            <a:r>
              <a:rPr lang="es-ES_tradnl" sz="1400" dirty="0" smtClean="0"/>
              <a:t>Marina </a:t>
            </a:r>
            <a:r>
              <a:rPr lang="es-ES_tradnl" sz="1400" dirty="0" smtClean="0"/>
              <a:t>G</a:t>
            </a:r>
            <a:endParaRPr lang="es-ES_tradnl" sz="1400" dirty="0"/>
          </a:p>
        </p:txBody>
      </p:sp>
      <p:cxnSp>
        <p:nvCxnSpPr>
          <p:cNvPr id="54" name="Straight Connector 53"/>
          <p:cNvCxnSpPr/>
          <p:nvPr/>
        </p:nvCxnSpPr>
        <p:spPr>
          <a:xfrm>
            <a:off x="1403648" y="1556792"/>
            <a:ext cx="6696744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10800000">
            <a:off x="6948264" y="4581128"/>
            <a:ext cx="792088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10800000">
            <a:off x="6948264" y="3717032"/>
            <a:ext cx="792088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2" name="Straight Connector 61"/>
          <p:cNvCxnSpPr>
            <a:stCxn id="49" idx="2"/>
          </p:cNvCxnSpPr>
          <p:nvPr/>
        </p:nvCxnSpPr>
        <p:spPr>
          <a:xfrm rot="5400000">
            <a:off x="6957556" y="3798332"/>
            <a:ext cx="1565592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4932040" y="3501008"/>
            <a:ext cx="2016224" cy="30777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_tradnl" sz="1400" dirty="0" smtClean="0"/>
              <a:t>Servicio de </a:t>
            </a:r>
            <a:r>
              <a:rPr lang="es-ES_tradnl" sz="1400" dirty="0" smtClean="0"/>
              <a:t>limpieza</a:t>
            </a:r>
            <a:endParaRPr lang="es-ES_tradnl" sz="1400" dirty="0" smtClean="0"/>
          </a:p>
        </p:txBody>
      </p:sp>
      <p:sp>
        <p:nvSpPr>
          <p:cNvPr id="65" name="TextBox 64"/>
          <p:cNvSpPr txBox="1"/>
          <p:nvPr/>
        </p:nvSpPr>
        <p:spPr>
          <a:xfrm>
            <a:off x="5796136" y="4365104"/>
            <a:ext cx="112338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s-ES_tradnl" dirty="0" smtClean="0"/>
              <a:t>Secretaria</a:t>
            </a:r>
            <a:endParaRPr lang="es-ES_tradnl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26</Words>
  <Application>Microsoft Office PowerPoint</Application>
  <PresentationFormat>Presentación en pantalla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Office Theme</vt:lpstr>
      <vt:lpstr>Diapositiva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Camara, George</dc:creator>
  <cp:lastModifiedBy>Alumno_2</cp:lastModifiedBy>
  <cp:revision>10</cp:revision>
  <dcterms:created xsi:type="dcterms:W3CDTF">2015-04-05T21:42:01Z</dcterms:created>
  <dcterms:modified xsi:type="dcterms:W3CDTF">2015-04-13T10:48:10Z</dcterms:modified>
</cp:coreProperties>
</file>